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5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9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EE401711-02DC-4F5A-B0A4-D7A4CFB82638}" type="datetimeFigureOut">
              <a:rPr lang="en-US" dirty="0"/>
              <a:t>10/25/2017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44" y="4882896"/>
            <a:ext cx="4050792" cy="1197864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336BD-BA89-4B92-9DBC-679F61142570}" type="datetimeFigureOut">
              <a:rPr lang="en-US" dirty="0"/>
              <a:t>10/25/2017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CB5C7-A3C7-439B-802A-DFE3FCA7ADBD}" type="datetimeFigureOut">
              <a:rPr lang="en-US" dirty="0"/>
              <a:t>10/25/2017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E65EA-47B7-4DBF-958B-A3D4DA4F431A}" type="datetimeFigureOut">
              <a:rPr lang="en-US" dirty="0"/>
              <a:t>10/25/2017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A4AAA-CF98-48DB-9517-D7ADD1FD1213}" type="datetimeFigureOut">
              <a:rPr lang="en-US" dirty="0"/>
              <a:t>10/25/2017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9F696-D0E7-4C66-925E-251F9C0B0F21}" type="datetimeFigureOut">
              <a:rPr lang="en-US" dirty="0"/>
              <a:t>10/25/2017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2732E-4FBC-4B01-A175-6B1CAC9B226D}" type="datetimeFigureOut">
              <a:rPr lang="en-US" dirty="0"/>
              <a:t>10/25/2017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4AFC5-17E4-4A26-A144-49682BD36ECA}" type="datetimeFigureOut">
              <a:rPr lang="en-US" dirty="0"/>
              <a:t>10/25/2017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482-E0DA-4858-9A19-F8B792C0C3D9}" type="datetimeFigureOut">
              <a:rPr lang="en-US" dirty="0"/>
              <a:t>10/25/2017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10A69-C0BC-4A5A-8FE4-5D0B5D0F11EE}" type="datetimeFigureOut">
              <a:rPr lang="en-US" dirty="0"/>
              <a:t>10/25/2017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53B61-F054-442D-881D-6A81C2774BFE}" type="datetimeFigureOut">
              <a:rPr lang="en-US" dirty="0"/>
              <a:t>10/25/2017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8CD3A-8283-4FC4-856C-D5E0BF662449}" type="datetimeFigureOut">
              <a:rPr lang="en-US" dirty="0"/>
              <a:t>10/25/2017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8FEE8-FC08-4C54-BE1B-81CB6CA05FC8}" type="datetimeFigureOut">
              <a:rPr lang="en-US" dirty="0"/>
              <a:t>10/25/2017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A528B-AADB-4276-9F0D-B13FCF86F309}" type="datetimeFigureOut">
              <a:rPr lang="en-US" dirty="0"/>
              <a:t>10/25/2017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497F-A1E4-4C0B-8811-954A59B26923}" type="datetimeFigureOut">
              <a:rPr lang="en-US" dirty="0"/>
              <a:t>10/25/2017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824E7-1432-4F89-B9E6-59843C6C91FE}" type="datetimeFigureOut">
              <a:rPr lang="en-US" dirty="0"/>
              <a:t>10/25/2017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AD9C-D29C-4D1E-A739-CC3C95B41085}" type="datetimeFigureOut">
              <a:rPr lang="en-US" dirty="0"/>
              <a:t>10/25/2017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DC48ED7C-D9A5-4EA8-B309-6E368BFA8F2B}" type="datetimeFigureOut">
              <a:rPr lang="en-US" dirty="0"/>
              <a:t>10/25/2017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63D658-DD48-4A46-980F-B77AB33263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EVENT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8E60CC-98B6-4DD1-AFA5-3984A30D3F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PRESENTED BY: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16449D-D81D-4B4D-991C-5916416E10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275" y="516282"/>
            <a:ext cx="4985722" cy="2672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387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2AAA2-9945-432B-B325-08CF852ED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5800"/>
            <a:ext cx="10407315" cy="139566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Banish writer block forever </a:t>
            </a:r>
            <a:br>
              <a:rPr lang="en-US" dirty="0"/>
            </a:br>
            <a:r>
              <a:rPr lang="en-US" dirty="0"/>
              <a:t>[insert title]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1E8378-6A59-4E82-9431-CD3644159BB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4547937" cy="3311189"/>
          </a:xfrm>
        </p:spPr>
        <p:txBody>
          <a:bodyPr/>
          <a:lstStyle/>
          <a:p>
            <a:pPr marL="0" indent="0">
              <a:buNone/>
            </a:pPr>
            <a:r>
              <a:rPr lang="en-CA" b="1" dirty="0">
                <a:latin typeface="Arial" panose="020B0604020202020204" pitchFamily="34" charset="0"/>
                <a:cs typeface="Arial" panose="020B0604020202020204" pitchFamily="34" charset="0"/>
              </a:rPr>
              <a:t>Talk about a problem your customer is having and how you have a solution, that happens to be your event.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C054D2-4948-4CB6-93F7-E5F7712B9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7189" y="2505977"/>
            <a:ext cx="3192780" cy="211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8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52496-06A3-49CA-B437-B908196F1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56FC5-38A5-4E85-9F15-E148B8498EA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b="1" dirty="0">
                <a:latin typeface="Arial" panose="020B0604020202020204" pitchFamily="34" charset="0"/>
                <a:cs typeface="Arial" panose="020B0604020202020204" pitchFamily="34" charset="0"/>
              </a:rPr>
              <a:t>Talk about when, where, etc. 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495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52496-06A3-49CA-B437-B908196F1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85801"/>
            <a:ext cx="10396882" cy="685800"/>
          </a:xfrm>
        </p:spPr>
        <p:txBody>
          <a:bodyPr>
            <a:normAutofit fontScale="90000"/>
          </a:bodyPr>
          <a:lstStyle/>
          <a:p>
            <a:r>
              <a:rPr lang="en-US" dirty="0"/>
              <a:t>Who will be there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56FC5-38A5-4E85-9F15-E148B8498E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b="1" dirty="0"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071F1756-FCD7-45CC-9F3F-BF8900CBA030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2"/>
          <a:srcRect t="20862" b="20862"/>
          <a:stretch>
            <a:fillRect/>
          </a:stretch>
        </p:blipFill>
        <p:spPr>
          <a:xfrm>
            <a:off x="685780" y="1576137"/>
            <a:ext cx="3310128" cy="2023983"/>
          </a:xfr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C119C6D-7D14-4E18-941B-143AB2DD5556}"/>
              </a:ext>
            </a:extLst>
          </p:cNvPr>
          <p:cNvSpPr>
            <a:spLocks noGrp="1"/>
          </p:cNvSpPr>
          <p:nvPr>
            <p:ph type="body" sz="half" idx="18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What they will teach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2B8CC1-872D-470A-8564-228E5F84F3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2C5DDECD-3BA0-48D9-A643-82DE6AF09A95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3"/>
          <a:srcRect t="17094" b="17094"/>
          <a:stretch>
            <a:fillRect/>
          </a:stretch>
        </p:blipFill>
        <p:spPr>
          <a:xfrm>
            <a:off x="4235999" y="1600201"/>
            <a:ext cx="3310128" cy="1998432"/>
          </a:xfr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747E5C4-C2D4-4038-B813-B5192B362531}"/>
              </a:ext>
            </a:extLst>
          </p:cNvPr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What they will teach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CC5FA8-F01C-41D5-B286-6DC5B86359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A916DFCB-90C8-4E06-875E-361A77E830DA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4"/>
          <a:srcRect t="21579" b="21579"/>
          <a:stretch>
            <a:fillRect/>
          </a:stretch>
        </p:blipFill>
        <p:spPr>
          <a:xfrm>
            <a:off x="7768819" y="1576137"/>
            <a:ext cx="3310128" cy="2024453"/>
          </a:xfr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47EDCB8-5419-4E46-971A-961FD39A104E}"/>
              </a:ext>
            </a:extLst>
          </p:cNvPr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What they will teach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277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535B8-49DE-4015-ABE1-D449FAB142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Feedback From previous events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3EBAC51-D76A-4692-BB6C-86E5A580533C}"/>
              </a:ext>
            </a:extLst>
          </p:cNvPr>
          <p:cNvSpPr>
            <a:spLocks noGrp="1"/>
          </p:cNvSpPr>
          <p:nvPr>
            <p:ph type="body" sz="half" idx="13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 name, city, state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22435-F0EB-49AE-BB82-F91F05D6F09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CA" b="1" dirty="0">
                <a:latin typeface="Arial" panose="020B0604020202020204" pitchFamily="34" charset="0"/>
                <a:cs typeface="Arial" panose="020B0604020202020204" pitchFamily="34" charset="0"/>
              </a:rPr>
              <a:t>If you have held this event in the past, include some testimonials from previous attendees.  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409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2889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B30CB71-AE2B-464E-AA36-248C78824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831" y="2406315"/>
            <a:ext cx="10394708" cy="1554937"/>
          </a:xfrm>
        </p:spPr>
        <p:txBody>
          <a:bodyPr>
            <a:normAutofit/>
          </a:bodyPr>
          <a:lstStyle/>
          <a:p>
            <a:pPr algn="ctr"/>
            <a:r>
              <a:rPr lang="en-CA" dirty="0"/>
              <a:t>Don’t miss the [event type] of the year. Go to [insert link] and get your ticket now.”</a:t>
            </a:r>
            <a:endParaRPr lang="en-US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700AF0B8-DB06-43F3-AF95-FFADDEB651F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2261937" y="505326"/>
            <a:ext cx="7218947" cy="1985963"/>
          </a:xfr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5D8ADB8-CD23-4BE3-BF00-08FA098AA4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5780" y="4331367"/>
            <a:ext cx="10394728" cy="1054027"/>
          </a:xfrm>
        </p:spPr>
        <p:txBody>
          <a:bodyPr/>
          <a:lstStyle/>
          <a:p>
            <a:r>
              <a:rPr lang="en-CA" b="1" dirty="0">
                <a:latin typeface="Arial" panose="020B0604020202020204" pitchFamily="34" charset="0"/>
                <a:cs typeface="Arial" panose="020B0604020202020204" pitchFamily="34" charset="0"/>
              </a:rPr>
              <a:t>give them a couple more compelling reasons to join, early bird deadlines, etc. 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0871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EE8011"/>
      </a:accent1>
      <a:accent2>
        <a:srgbClr val="CEC079"/>
      </a:accent2>
      <a:accent3>
        <a:srgbClr val="93A569"/>
      </a:accent3>
      <a:accent4>
        <a:srgbClr val="69A58B"/>
      </a:accent4>
      <a:accent5>
        <a:srgbClr val="6DAABD"/>
      </a:accent5>
      <a:accent6>
        <a:srgbClr val="B24A4B"/>
      </a:accent6>
      <a:hlink>
        <a:srgbClr val="EE8E11"/>
      </a:hlink>
      <a:folHlink>
        <a:srgbClr val="BFAE7F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686B1E04-F35C-4AB5-985D-0C358CA1105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Main Event</Template>
  <TotalTime>41</TotalTime>
  <Words>125</Words>
  <Application>Microsoft Office PowerPoint</Application>
  <PresentationFormat>Widescreen</PresentationFormat>
  <Paragraphs>18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Impact</vt:lpstr>
      <vt:lpstr>Main Event</vt:lpstr>
      <vt:lpstr>EVENT TITLE</vt:lpstr>
      <vt:lpstr>Banish writer block forever  [insert title]</vt:lpstr>
      <vt:lpstr>Details</vt:lpstr>
      <vt:lpstr>Who will be there</vt:lpstr>
      <vt:lpstr>Feedback From previous events</vt:lpstr>
      <vt:lpstr>PowerPoint Presentation</vt:lpstr>
      <vt:lpstr>Don’t miss the [event type] of the year. Go to [insert link] and get your ticket now.”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TITLE</dc:title>
  <dc:creator>melody</dc:creator>
  <cp:lastModifiedBy>melody</cp:lastModifiedBy>
  <cp:revision>5</cp:revision>
  <dcterms:created xsi:type="dcterms:W3CDTF">2017-10-25T20:17:17Z</dcterms:created>
  <dcterms:modified xsi:type="dcterms:W3CDTF">2017-10-25T20:58:56Z</dcterms:modified>
</cp:coreProperties>
</file>